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7" r:id="rId3"/>
    <p:sldId id="256" r:id="rId4"/>
    <p:sldId id="258" r:id="rId5"/>
    <p:sldId id="260" r:id="rId6"/>
    <p:sldId id="273" r:id="rId7"/>
    <p:sldId id="274" r:id="rId8"/>
    <p:sldId id="275" r:id="rId9"/>
    <p:sldId id="276" r:id="rId10"/>
    <p:sldId id="262" r:id="rId11"/>
    <p:sldId id="269" r:id="rId12"/>
    <p:sldId id="266" r:id="rId13"/>
    <p:sldId id="263" r:id="rId14"/>
    <p:sldId id="264" r:id="rId15"/>
    <p:sldId id="270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 1:20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76D9D7-CF2A-4052-884C-1F68220C5342}" type="slidenum">
              <a:rPr lang="en-US" altLang="de-DE"/>
              <a:pPr/>
              <a:t>6</a:t>
            </a:fld>
            <a:endParaRPr lang="en-US" altLang="de-DE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Daniel </a:t>
            </a:r>
          </a:p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begin: 4 min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Verschiedene Möglichkeiten der Engine (was ist engine)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Unreal 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Was bieten die Engines?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Grafik, Physik, “Framework” für Bewegungen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Probs: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516194-9454-4CB8-9E2B-756EC2CBF37C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0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0C6C1C-5B4F-42A2-8211-885FB8BF9FE4}" type="slidenum">
              <a:rPr lang="en-US" altLang="de-DE"/>
              <a:pPr/>
              <a:t>7</a:t>
            </a:fld>
            <a:endParaRPr lang="en-US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Warum UnrealEngine?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Umsonst, Möglichkeit Script-Integration Modern (sehr 		regelmäßige updates), Quellcode einsehbar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Abgrenzung: was haben wir getan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Engine bietet wie erwähnt unterschiedliche Funktionen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2EEDE858-F746-485D-90B2-EBF8ADDF876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2738F4-EE53-4DC5-87C3-45CF633415F8}" type="slidenum">
              <a:rPr lang="en-US" altLang="de-DE"/>
              <a:pPr/>
              <a:t>8</a:t>
            </a:fld>
            <a:endParaRPr lang="en-US" altLang="de-DE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Abgrenzung: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Modellierung des Spielfelds (3D)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Dazu gehört: Tore, Kollisionsboxe, Sichtfeld oder ähnliches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Zusätzlich physikalische gegebenheiten wie Winkel des Sichtfelds und reichweite 	des Gehörs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TODO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E7146D-DCBE-4F9B-A0E0-284C72457DCE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8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BC61F-14CD-4517-A7E1-B46539859DBB}" type="slidenum">
              <a:rPr lang="en-US" altLang="de-DE"/>
              <a:pPr/>
              <a:t>9</a:t>
            </a:fld>
            <a:endParaRPr lang="en-US" altLang="de-DE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Neben Modellierung: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Fußballregeln (Anstoß, Tor usw)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Aus, Abseits usw nicht!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Gesamte steuerung der Spieler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Dazu gehört alles vom Kick bis zum Erkennen der Ballposition auf dem Spielfeld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Auch Implementierung der KI, aber nicht hauptfokus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Wichtig: Lesen der KI aus externen Scripten!! Überleitung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A5961FCD-3550-4937-9E37-CF6871E7A93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9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E0FAE3-9091-48C3-B293-550721D08067}" type="datetime1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7EC5E-F450-48FD-A0B9-EA53F82E11EF}" type="datetime1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B15B5-705E-4F83-B160-625FB8137064}" type="datetime1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BEBD40-5A25-4C0A-98FF-D1A6D8B9D34A}" type="datetime1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2BD93-55D9-4ACE-A972-5EEDECEE72FD}" type="datetime1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F57953-3EEC-40F5-86D7-04F2B34526EE}" type="datetime1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E2A7A5-780F-4CAD-8ACC-13829BEA9E70}" type="datetime1">
              <a:rPr lang="de-DE" smtClean="0"/>
              <a:t>16.06.2015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C29B92-21EC-45AC-9784-0969965C6948}" type="datetime1">
              <a:rPr lang="de-DE" smtClean="0"/>
              <a:t>16.06.2015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4EA3F1-00EE-4E70-A9DA-F814F6CF10B8}" type="datetime1">
              <a:rPr lang="de-DE" smtClean="0"/>
              <a:t>16.06.2015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E8D57-01B7-4E5A-9C05-CBA396E38AA9}" type="datetime1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3B106-6BE4-4779-A978-A333C3C1F38C}" type="datetime1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DFE431C7-F5FF-4DAD-B32B-AFAE2C326405}" type="datetime1">
              <a:rPr lang="de-DE" smtClean="0"/>
              <a:t>16.06.2015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UC\play.ba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1514203" y="1417638"/>
            <a:ext cx="7000497" cy="506152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593358" y="1400854"/>
            <a:ext cx="215539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TimePlayed</a:t>
            </a:r>
            <a:r>
              <a:rPr lang="de-DE" dirty="0"/>
              <a:t>()</a:t>
            </a:r>
          </a:p>
          <a:p>
            <a:r>
              <a:rPr lang="de-DE" dirty="0" err="1"/>
              <a:t>GetTeamId</a:t>
            </a:r>
            <a:r>
              <a:rPr lang="de-DE" dirty="0"/>
              <a:t>()</a:t>
            </a:r>
          </a:p>
          <a:p>
            <a:r>
              <a:rPr lang="de-DE" dirty="0" err="1"/>
              <a:t>IsKickoff</a:t>
            </a:r>
            <a:r>
              <a:rPr lang="de-DE" dirty="0"/>
              <a:t>()</a:t>
            </a:r>
          </a:p>
          <a:p>
            <a:r>
              <a:rPr lang="de-DE" dirty="0" err="1"/>
              <a:t>hasBall</a:t>
            </a:r>
            <a:r>
              <a:rPr lang="de-DE" dirty="0"/>
              <a:t>()</a:t>
            </a:r>
          </a:p>
          <a:p>
            <a:r>
              <a:rPr lang="de-DE" dirty="0" err="1"/>
              <a:t>MoveForward</a:t>
            </a:r>
            <a:r>
              <a:rPr lang="de-DE" dirty="0"/>
              <a:t>(x, y)</a:t>
            </a:r>
          </a:p>
          <a:p>
            <a:r>
              <a:rPr lang="de-DE" dirty="0" err="1"/>
              <a:t>MoveTo</a:t>
            </a:r>
            <a:r>
              <a:rPr lang="de-DE" dirty="0"/>
              <a:t>(x, y)</a:t>
            </a:r>
          </a:p>
          <a:p>
            <a:r>
              <a:rPr lang="de-DE" dirty="0" err="1"/>
              <a:t>Rotate</a:t>
            </a:r>
            <a:r>
              <a:rPr lang="de-DE" dirty="0"/>
              <a:t>(angle)</a:t>
            </a:r>
          </a:p>
          <a:p>
            <a:r>
              <a:rPr lang="de-DE" dirty="0"/>
              <a:t>Kick(x, y, </a:t>
            </a:r>
            <a:r>
              <a:rPr lang="de-DE" dirty="0" err="1"/>
              <a:t>force</a:t>
            </a:r>
            <a:r>
              <a:rPr lang="de-DE" dirty="0"/>
              <a:t>)</a:t>
            </a:r>
          </a:p>
          <a:p>
            <a:r>
              <a:rPr lang="de-DE" dirty="0" err="1"/>
              <a:t>StopBall</a:t>
            </a:r>
            <a:r>
              <a:rPr lang="de-DE" dirty="0"/>
              <a:t>()</a:t>
            </a:r>
          </a:p>
          <a:p>
            <a:r>
              <a:rPr lang="de-DE" dirty="0" err="1"/>
              <a:t>GetOwnLocation</a:t>
            </a:r>
            <a:r>
              <a:rPr lang="de-DE" dirty="0"/>
              <a:t>()</a:t>
            </a:r>
          </a:p>
          <a:p>
            <a:r>
              <a:rPr lang="de-DE" dirty="0" err="1"/>
              <a:t>GetBallPosition</a:t>
            </a:r>
            <a:r>
              <a:rPr lang="de-DE" dirty="0"/>
              <a:t>()</a:t>
            </a:r>
          </a:p>
          <a:p>
            <a:r>
              <a:rPr lang="de-DE" dirty="0" err="1"/>
              <a:t>GetVisiblePlayers</a:t>
            </a:r>
            <a:r>
              <a:rPr lang="de-DE" dirty="0"/>
              <a:t>()</a:t>
            </a:r>
          </a:p>
          <a:p>
            <a:r>
              <a:rPr lang="de-DE" dirty="0"/>
              <a:t>GetGoal1Position()</a:t>
            </a:r>
          </a:p>
          <a:p>
            <a:r>
              <a:rPr lang="de-DE" dirty="0"/>
              <a:t>GetGoal2Position()</a:t>
            </a:r>
          </a:p>
          <a:p>
            <a:r>
              <a:rPr lang="de-DE" dirty="0" err="1"/>
              <a:t>GetStamina</a:t>
            </a:r>
            <a:r>
              <a:rPr lang="de-DE" dirty="0"/>
              <a:t>()</a:t>
            </a:r>
          </a:p>
          <a:p>
            <a:r>
              <a:rPr lang="de-DE" dirty="0" err="1"/>
              <a:t>Speak</a:t>
            </a:r>
            <a:r>
              <a:rPr lang="de-DE" dirty="0"/>
              <a:t>(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  <a:p>
            <a:r>
              <a:rPr lang="de-DE" dirty="0"/>
              <a:t>Listen()</a:t>
            </a:r>
          </a:p>
          <a:p>
            <a:r>
              <a:rPr lang="de-DE" dirty="0" err="1"/>
              <a:t>AllowedToRun</a:t>
            </a:r>
            <a:r>
              <a:rPr lang="de-DE" dirty="0"/>
              <a:t>()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>
            <a:hlinkClick r:id="rId3" action="ppaction://program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  <p:sp>
        <p:nvSpPr>
          <p:cNvPr id="3" name="Textfeld 2"/>
          <p:cNvSpPr txBox="1"/>
          <p:nvPr/>
        </p:nvSpPr>
        <p:spPr>
          <a:xfrm>
            <a:off x="8645195" y="6488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Musik: Christian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Bjoerklund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 -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Hallon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Erweiterte Regeln</a:t>
            </a:r>
          </a:p>
          <a:p>
            <a:r>
              <a:rPr lang="de-DE" dirty="0" smtClean="0"/>
              <a:t>Grafik</a:t>
            </a:r>
          </a:p>
          <a:p>
            <a:r>
              <a:rPr lang="de-DE" smtClean="0"/>
              <a:t>Bedienung</a:t>
            </a:r>
            <a:endParaRPr lang="de-DE" dirty="0" smtClean="0"/>
          </a:p>
          <a:p>
            <a:r>
              <a:rPr lang="de-DE" dirty="0" smtClean="0"/>
              <a:t>Alternative Skriptsprachen</a:t>
            </a:r>
          </a:p>
          <a:p>
            <a:r>
              <a:rPr lang="de-DE" dirty="0" smtClean="0"/>
              <a:t>Bessere KIs!</a:t>
            </a:r>
          </a:p>
          <a:p>
            <a:pPr lvl="1"/>
            <a:r>
              <a:rPr lang="de-DE" dirty="0" smtClean="0"/>
              <a:t>Grafischer KI Editor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5230761"/>
            <a:ext cx="12192000" cy="1150989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</a:t>
            </a:r>
          </a:p>
          <a:p>
            <a:pPr marL="0" indent="0" algn="ctr">
              <a:buNone/>
            </a:pPr>
            <a:r>
              <a:rPr lang="de-DE" dirty="0" smtClean="0"/>
              <a:t>http</a:t>
            </a:r>
            <a:r>
              <a:rPr lang="de-DE" dirty="0"/>
              <a:t>://tinyurl.com/ncztrzv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93" y="2605548"/>
            <a:ext cx="2625213" cy="262521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6" y="1371868"/>
            <a:ext cx="2382528" cy="28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7300" y="4086139"/>
            <a:ext cx="11611050" cy="1707928"/>
            <a:chOff x="181" y="2574"/>
            <a:chExt cx="7315" cy="1076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" y="2786"/>
              <a:ext cx="2575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7" y="2574"/>
              <a:ext cx="2959" cy="1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366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6" y="1417900"/>
            <a:ext cx="4312675" cy="513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07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10" y="1417900"/>
            <a:ext cx="9364792" cy="50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954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78" y="1291534"/>
            <a:ext cx="8687256" cy="525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6515-04D2-4B67-93FB-B05FA1BD6D8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954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362</Words>
  <Application>Microsoft Office PowerPoint</Application>
  <PresentationFormat>Breitbild</PresentationFormat>
  <Paragraphs>170</Paragraphs>
  <Slides>16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Microsoft YaHei</vt:lpstr>
      <vt:lpstr>Arial</vt:lpstr>
      <vt:lpstr>Calibri</vt:lpstr>
      <vt:lpstr>Calibri Light</vt:lpstr>
      <vt:lpstr>Times New Roman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45</cp:revision>
  <dcterms:created xsi:type="dcterms:W3CDTF">2015-06-10T12:20:45Z</dcterms:created>
  <dcterms:modified xsi:type="dcterms:W3CDTF">2015-06-16T12:51:21Z</dcterms:modified>
</cp:coreProperties>
</file>